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9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76" y="1"/>
            <a:ext cx="6861876" cy="205235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691680"/>
            <a:ext cx="6858000" cy="36067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0848" y="1400408"/>
            <a:ext cx="3130674" cy="93934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КРУГЛЫЙ СТОЛ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8465" y="2585520"/>
            <a:ext cx="4800600" cy="527256"/>
          </a:xfrm>
        </p:spPr>
        <p:txBody>
          <a:bodyPr>
            <a:normAutofit fontScale="92500"/>
          </a:bodyPr>
          <a:lstStyle/>
          <a:p>
            <a:pPr algn="l"/>
            <a:r>
              <a:rPr lang="ru-RU" sz="900" b="1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Дата и время проведения:</a:t>
            </a:r>
            <a:r>
              <a:rPr lang="ru-RU" sz="9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ru-RU" sz="9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24 октября 2024 </a:t>
            </a:r>
            <a:r>
              <a:rPr lang="ru-RU" sz="9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г., </a:t>
            </a:r>
            <a:r>
              <a:rPr lang="ru-RU" sz="9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14:00 </a:t>
            </a:r>
            <a:r>
              <a:rPr lang="ru-RU" sz="9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– </a:t>
            </a:r>
            <a:r>
              <a:rPr lang="ru-RU" sz="9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15:30 </a:t>
            </a:r>
            <a:r>
              <a:rPr lang="ru-RU" sz="9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г.</a:t>
            </a:r>
          </a:p>
          <a:p>
            <a:pPr algn="l"/>
            <a:r>
              <a:rPr lang="ru-RU" sz="900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Адрес:</a:t>
            </a:r>
            <a:r>
              <a:rPr lang="ru-RU" sz="9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г. Челябинск, ул. Лесопарковая, 6.,Бизнес-отель </a:t>
            </a:r>
            <a:r>
              <a:rPr lang="en-US" sz="9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ParkCity</a:t>
            </a:r>
            <a:r>
              <a:rPr lang="ru-RU" sz="9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, конференц-зал № 1, 2 этаж.</a:t>
            </a:r>
          </a:p>
          <a:p>
            <a:pPr algn="l"/>
            <a:r>
              <a:rPr lang="ru-RU" sz="900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Формат </a:t>
            </a:r>
            <a:r>
              <a:rPr lang="ru-RU" sz="900" b="1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участия: </a:t>
            </a:r>
            <a:r>
              <a:rPr lang="ru-RU" sz="9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очный.</a:t>
            </a:r>
            <a:endParaRPr lang="ru-RU" sz="9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07" y="899592"/>
            <a:ext cx="1512168" cy="1430301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564904" y="1860221"/>
            <a:ext cx="4392488" cy="9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ЛОГИСТИКА СЕГОДНЯ: ПЕРСПЕКТИВЫ, РИСКИ, ВОЗМОЖНОСТИ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6254" y="2555776"/>
            <a:ext cx="0" cy="57606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дзаголовок 2"/>
          <p:cNvSpPr txBox="1">
            <a:spLocks/>
          </p:cNvSpPr>
          <p:nvPr/>
        </p:nvSpPr>
        <p:spPr>
          <a:xfrm>
            <a:off x="1412341" y="2987824"/>
            <a:ext cx="4800600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Программа семинара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408465" y="3707904"/>
            <a:ext cx="4902064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050" dirty="0">
              <a:solidFill>
                <a:schemeClr val="tx1"/>
              </a:solidFill>
              <a:latin typeface="Montserrat" pitchFamily="2" charset="-52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598258"/>
              </p:ext>
            </p:extLst>
          </p:nvPr>
        </p:nvGraphicFramePr>
        <p:xfrm>
          <a:off x="706170" y="3275856"/>
          <a:ext cx="5724636" cy="95273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7530"/>
                <a:gridCol w="4987106"/>
              </a:tblGrid>
              <a:tr h="74937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Arial" pitchFamily="34" charset="0"/>
                          <a:cs typeface="Arial" pitchFamily="34" charset="0"/>
                        </a:rPr>
                        <a:t> 14:00- 14:05</a:t>
                      </a:r>
                      <a:endParaRPr lang="ru-RU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ru-RU" sz="1000" b="1" u="sng" dirty="0" smtClean="0">
                          <a:latin typeface="Arial" pitchFamily="34" charset="0"/>
                          <a:cs typeface="Arial" pitchFamily="34" charset="0"/>
                        </a:rPr>
                        <a:t>Вступительное слово</a:t>
                      </a:r>
                    </a:p>
                    <a:p>
                      <a:endParaRPr lang="ru-RU" sz="4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Масленников </a:t>
                      </a:r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Павел Павлович,  </a:t>
                      </a:r>
                    </a:p>
                    <a:p>
                      <a:r>
                        <a:rPr lang="ru-RU" sz="9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заместитель председателя комитета ЮУТПП по транспорту и логистике, руководитель     проектов развития ООО «ТРАСКО».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18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Arial" pitchFamily="34" charset="0"/>
                          <a:cs typeface="Arial" pitchFamily="34" charset="0"/>
                        </a:rPr>
                        <a:t>14:05-14:15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i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</a:t>
                      </a:r>
                      <a:r>
                        <a:rPr lang="ru-RU" sz="11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информационного обеспечения пассажиров общественного транспорта</a:t>
                      </a:r>
                      <a:endParaRPr lang="ru-RU" sz="1100" i="0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900" b="1" i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Ставров</a:t>
                      </a:r>
                      <a:r>
                        <a:rPr lang="ru-RU" sz="900" b="1" i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Алексей Николаевич</a:t>
                      </a:r>
                      <a:r>
                        <a:rPr lang="ru-RU" sz="900" i="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</a:p>
                    <a:p>
                      <a:r>
                        <a:rPr lang="ru-RU" sz="9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директор по развитию ООО «Первое маршрутное телевидение».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90121"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14:15-14:25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sng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Вопросы</a:t>
                      </a:r>
                      <a:r>
                        <a:rPr lang="ru-RU" sz="1000" b="1" u="sng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взаимодействия с </a:t>
                      </a:r>
                      <a:r>
                        <a:rPr lang="ru-RU" sz="1000" b="1" u="sng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Ространснадзором</a:t>
                      </a:r>
                      <a:endParaRPr lang="ru-RU" sz="1000" b="1" u="sng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Пеньковский</a:t>
                      </a:r>
                      <a:r>
                        <a:rPr lang="ru-RU" sz="1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Александр Владимирович</a:t>
                      </a:r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 </a:t>
                      </a:r>
                    </a:p>
                    <a:p>
                      <a:r>
                        <a:rPr lang="ru-RU" sz="10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и.о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начальника отдела МТУ </a:t>
                      </a:r>
                      <a:r>
                        <a:rPr lang="ru-RU" sz="100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Ространснадзора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по УФО.</a:t>
                      </a: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718147"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14:25-14:35</a:t>
                      </a:r>
                      <a:endParaRPr lang="ru-RU" sz="1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sng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Технические</a:t>
                      </a:r>
                      <a:r>
                        <a:rPr lang="ru-RU" sz="1000" b="1" u="sng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средства повышения эффективности и безопасности автомобильных перевозок</a:t>
                      </a:r>
                      <a:endParaRPr lang="ru-RU" sz="1000" b="1" u="sng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0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Шелехов</a:t>
                      </a:r>
                      <a:r>
                        <a:rPr lang="ru-RU" sz="1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Петр Владимирович</a:t>
                      </a:r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Директор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по развитию ООО 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</a:t>
                      </a:r>
                      <a:r>
                        <a:rPr lang="ru-RU" sz="1000" kern="12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ЮжУралМониторинг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».</a:t>
                      </a:r>
                    </a:p>
                  </a:txBody>
                  <a:tcPr/>
                </a:tc>
              </a:tr>
              <a:tr h="874265"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14:35-14:45</a:t>
                      </a:r>
                    </a:p>
                    <a:p>
                      <a:pPr algn="ctr"/>
                      <a:endParaRPr lang="ru-RU" sz="1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u="sng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Страхование ответственности профессиональных игроков рынка перевозок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Константинов</a:t>
                      </a:r>
                      <a:r>
                        <a:rPr lang="ru-RU" sz="1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Иван Васильевич</a:t>
                      </a:r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заместитель</a:t>
                      </a:r>
                      <a:r>
                        <a:rPr lang="ru-RU" sz="10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директора – руководитель Блока корпоративных продаж Челябинского филиала АО «АльфаСтрахование»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</a:tr>
              <a:tr h="3036511">
                <a:tc>
                  <a:txBody>
                    <a:bodyPr/>
                    <a:lstStyle/>
                    <a:p>
                      <a:pPr algn="ctr"/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14:45-14:55</a:t>
                      </a: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14:55-15:05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15:05-15:30</a:t>
                      </a: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sng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РЖД. Безопасность на железной дороге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Ткач Ольга Николаевна,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Заместитель начальника Южно-Уральского ТЦФТО по транспортному обслуживанию ОАО «</a:t>
                      </a:r>
                      <a:r>
                        <a:rPr lang="ru-RU" sz="1000" b="0" u="none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РЖД».</a:t>
                      </a:r>
                      <a:endParaRPr lang="ru-RU" sz="1000" b="1" u="sng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Незнайко</a:t>
                      </a:r>
                      <a:r>
                        <a:rPr lang="ru-RU" sz="10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Владимир Геннадьевич</a:t>
                      </a:r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начальник отдела транспортного обслуживания Южно-Уральского ТЦФТО</a:t>
                      </a:r>
                      <a:r>
                        <a:rPr lang="ru-RU" sz="1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sng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Последние</a:t>
                      </a:r>
                      <a:r>
                        <a:rPr lang="ru-RU" sz="1000" b="1" u="sng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изменения на рынке транспортной логистики</a:t>
                      </a:r>
                      <a:endParaRPr lang="ru-RU" sz="1000" b="1" u="sng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u-RU" sz="105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Масленников Павел Павлович,  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заместитель председателя комитета ЮУТПП по транспорту и логистике, руководитель     проектов развития ООО «ТРАСКО».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sng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sng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Обсуждение,</a:t>
                      </a:r>
                      <a:r>
                        <a:rPr lang="ru-RU" sz="1000" b="1" u="sng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ответы на вопросы, подведение итогов семинара</a:t>
                      </a:r>
                      <a:endParaRPr lang="ru-RU" sz="1000" b="1" u="sng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8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98741">
                <a:tc>
                  <a:txBody>
                    <a:bodyPr/>
                    <a:lstStyle/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/>
                      <a:endParaRPr lang="ru-RU" sz="1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sng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24726"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Montserrat" pitchFamily="2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kern="1200" dirty="0" smtClean="0">
                        <a:solidFill>
                          <a:schemeClr val="tx1"/>
                        </a:solidFill>
                        <a:latin typeface="Montserrat" pitchFamily="2" charset="-52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0" y="9090248"/>
            <a:ext cx="1412341" cy="537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75" y="2078180"/>
            <a:ext cx="503423" cy="50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5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231</Words>
  <Application>Microsoft Office PowerPoint</Application>
  <PresentationFormat>Экран (4:3)</PresentationFormat>
  <Paragraphs>75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КРУГЛЫЙ СТОЛ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</dc:title>
  <dc:creator>Зорова Арина Игоревна</dc:creator>
  <cp:lastModifiedBy>Костина Анастасия Сергеевна</cp:lastModifiedBy>
  <cp:revision>34</cp:revision>
  <cp:lastPrinted>2024-09-25T06:50:46Z</cp:lastPrinted>
  <dcterms:created xsi:type="dcterms:W3CDTF">2022-09-13T08:22:46Z</dcterms:created>
  <dcterms:modified xsi:type="dcterms:W3CDTF">2024-10-16T09:58:15Z</dcterms:modified>
</cp:coreProperties>
</file>